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exandria" panose="020B0604020202020204" charset="-78"/>
      <p:regular r:id="rId12"/>
    </p:embeddedFont>
    <p:embeddedFont>
      <p:font typeface="Cabin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77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9214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IPL Match Winner Prediction Using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363164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324124" y="5110996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Presented by 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324124" y="5858828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Subhiksha | DADS November batch | 16 May 2025                 </a:t>
            </a:r>
            <a:endParaRPr lang="en-US" sz="2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05EBD-C469-28D5-9F2E-CF4DE2AAB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713" y="7705652"/>
            <a:ext cx="2238687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318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9484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834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970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Predict IPL match winners before the game for strategic insights.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9484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834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Dataset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32970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Includes match details from 2008 to 2019: teams, venue, toss, results.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 Case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692259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teams and analysts in decision-making and betting strategies.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5906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74832"/>
            <a:ext cx="467165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Understanding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5397579"/>
            <a:ext cx="62438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Overview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952887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Historical IPL match data from </a:t>
            </a: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2008 to 2019 </a:t>
            </a: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(12 yrs)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37724" y="6326029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Contains information related to match conditions, teams, and outcomes.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6421" y="5397579"/>
            <a:ext cx="62438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Features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556421" y="5952887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season, city, date, team1, team2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56421" y="6326029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toss_winner, toss_decision, result, dl_applied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6421" y="6699171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winner, win_by_runs, win_by_wickets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56421" y="7072313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player_of_match, venue, umpire1, umpire2</a:t>
            </a:r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C822C-6DAD-370E-F798-C15A51764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713" y="7705652"/>
            <a:ext cx="2238687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9087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Cleaning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35386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00609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7101959" y="308836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Irrelevant Columns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583900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Dropped as irrelevant to match outcome prediction.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208062" y="300609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985897" y="308836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985897" y="3583900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Handled missing values in winners and city fields.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24124" y="48286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7101959" y="4910971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Encoding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101959" y="5406509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Converted categorical features to numerical format using Label Encoding.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10208062" y="48286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5897" y="4910971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Standardized data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985897" y="5406509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Standardized team names using a mapping dictionary to merge variations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605E85-3C77-AEF7-ACEB-007F68E76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713" y="7705652"/>
            <a:ext cx="2238687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5950"/>
            <a:ext cx="6948845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Exploratory Data Analysis (EDA)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89" y="1935123"/>
            <a:ext cx="5326142" cy="359592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859" y="1935123"/>
            <a:ext cx="4207669" cy="35903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611433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Top Performers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837724" y="6557724"/>
            <a:ext cx="291024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Historically, MI and CSK have been the most successful IPL teams.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4193500" y="611433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Toss Insights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193500" y="6557724"/>
            <a:ext cx="291024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Teams winning the toss tend to opt for bowling first.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549277" y="611433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Toss Impact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549277" y="6557724"/>
            <a:ext cx="291024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Teams that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win the toss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are more likely to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win the match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0905053" y="611433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Venue Influence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10905053" y="6557724"/>
            <a:ext cx="291024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Certain stadiums provide a home ground advantage to particular teams.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2DB9EB-CDA7-9148-A1E0-239ACB298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1713" y="7705652"/>
            <a:ext cx="2238687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321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Modeling Process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2951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947392"/>
            <a:ext cx="598408" cy="598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4124" y="37851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324124" y="4280654"/>
            <a:ext cx="3584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Logistic Regression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324124" y="4747379"/>
            <a:ext cx="3584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K-Nearest Neighbors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324124" y="5214104"/>
            <a:ext cx="3584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 Vector Machine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324124" y="5680829"/>
            <a:ext cx="3584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Decision Tree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6324124" y="6147554"/>
            <a:ext cx="3584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Random Forest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6324124" y="6614279"/>
            <a:ext cx="3584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XGBoost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943" y="2947392"/>
            <a:ext cx="598408" cy="59840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207943" y="37851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Techniques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207943" y="4280654"/>
            <a:ext cx="3584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RandomizedSearchCV for hyperparameter tuning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10207943" y="5130403"/>
            <a:ext cx="35847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Evaluation metrics: Accuracy score, Classification report, Confusion matrix, Precision score, Recall score, f1_score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9869D8-63B3-FDF7-CDA5-2C48F5E63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1713" y="7705652"/>
            <a:ext cx="2238687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27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Comparison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865709"/>
            <a:ext cx="12954952" cy="4813340"/>
          </a:xfrm>
          <a:prstGeom prst="roundRect">
            <a:avLst>
              <a:gd name="adj" fmla="val 74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187332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02453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202453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Accuracy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2558772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659" y="270998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Logistic Regression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270998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28%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3244215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3395424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SVM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3395424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40%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392965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4080867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KNN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8326" y="4080867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38%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4615101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4766310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Decision Tree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558326" y="4766310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86%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530054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4659" y="5451753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Random Forest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558326" y="5451753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79%</a:t>
            </a: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845344" y="5985986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84659" y="613719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XGBoost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7558326" y="613719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97%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837724" y="6948249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→    XGBoost excels in handling categorical features and calculating feature importances.</a:t>
            </a:r>
            <a:endParaRPr lang="en-US" sz="23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7F32B4-3625-2E12-A9C5-27661A16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713" y="7705652"/>
            <a:ext cx="2238687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459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 &amp; Future Work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91298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56520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1615559" y="364748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Data Features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494967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Incorporate player form, weather, and live match data.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721662" y="356520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5499497" y="3647480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Application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99497" y="4143018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a real-time web app for ongoing predictions.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612278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1615559" y="6205061"/>
            <a:ext cx="30696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Advanced Techniques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615559" y="670059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ensemble models for higher prediction accuracy.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656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Q&amp;A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28611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Thank you for your attention.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0836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Open for questions and feedback.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383</Words>
  <Application>Microsoft Office PowerPoint</Application>
  <PresentationFormat>Custom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Cabin</vt:lpstr>
      <vt:lpstr>Alexandria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SUBI PREM</cp:lastModifiedBy>
  <cp:revision>4</cp:revision>
  <dcterms:created xsi:type="dcterms:W3CDTF">2025-05-16T17:37:42Z</dcterms:created>
  <dcterms:modified xsi:type="dcterms:W3CDTF">2025-05-20T06:54:13Z</dcterms:modified>
</cp:coreProperties>
</file>